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1" r:id="rId5"/>
    <p:sldId id="262" r:id="rId6"/>
    <p:sldId id="260"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03" autoAdjust="0"/>
  </p:normalViewPr>
  <p:slideViewPr>
    <p:cSldViewPr>
      <p:cViewPr varScale="1">
        <p:scale>
          <a:sx n="61" d="100"/>
          <a:sy n="61" d="100"/>
        </p:scale>
        <p:origin x="-84" y="-16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ECB2BDD-3725-4FA3-9689-AE8EA5747A7C}" type="datetimeFigureOut">
              <a:rPr lang="en-US" smtClean="0"/>
              <a:t>12/15/2010</a:t>
            </a:fld>
            <a:endParaRPr lang="en-US"/>
          </a:p>
        </p:txBody>
      </p:sp>
      <p:sp>
        <p:nvSpPr>
          <p:cNvPr id="16" name="Slide Number Placeholder 15"/>
          <p:cNvSpPr>
            <a:spLocks noGrp="1"/>
          </p:cNvSpPr>
          <p:nvPr>
            <p:ph type="sldNum" sz="quarter" idx="11"/>
          </p:nvPr>
        </p:nvSpPr>
        <p:spPr/>
        <p:txBody>
          <a:bodyPr/>
          <a:lstStyle/>
          <a:p>
            <a:fld id="{BB536E92-70FB-421B-B675-08972208C810}" type="slidenum">
              <a:rPr lang="en-US" smtClean="0"/>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CB2BDD-3725-4FA3-9689-AE8EA5747A7C}" type="datetimeFigureOut">
              <a:rPr lang="en-US" smtClean="0"/>
              <a:t>12/15/2010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36E92-70FB-421B-B675-08972208C810}"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CB2BDD-3725-4FA3-9689-AE8EA5747A7C}" type="datetimeFigureOut">
              <a:rPr lang="en-US" smtClean="0"/>
              <a:t>12/15/2010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36E92-70FB-421B-B675-08972208C810}"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ECB2BDD-3725-4FA3-9689-AE8EA5747A7C}" type="datetimeFigureOut">
              <a:rPr lang="en-US" smtClean="0"/>
              <a:t>12/15/2010</a:t>
            </a:fld>
            <a:endParaRPr lang="en-US"/>
          </a:p>
        </p:txBody>
      </p:sp>
      <p:sp>
        <p:nvSpPr>
          <p:cNvPr id="15" name="Slide Number Placeholder 14"/>
          <p:cNvSpPr>
            <a:spLocks noGrp="1"/>
          </p:cNvSpPr>
          <p:nvPr>
            <p:ph type="sldNum" sz="quarter" idx="15"/>
          </p:nvPr>
        </p:nvSpPr>
        <p:spPr/>
        <p:txBody>
          <a:bodyPr/>
          <a:lstStyle>
            <a:lvl1pPr algn="ctr">
              <a:defRPr/>
            </a:lvl1pPr>
          </a:lstStyle>
          <a:p>
            <a:fld id="{BB536E92-70FB-421B-B675-08972208C810}" type="slidenum">
              <a:rPr lang="en-US" smtClean="0"/>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ECB2BDD-3725-4FA3-9689-AE8EA5747A7C}" type="datetimeFigureOut">
              <a:rPr lang="en-US" smtClean="0"/>
              <a:t>12/15/2010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36E92-70FB-421B-B675-08972208C810}" type="slidenum">
              <a:rPr lang="en-US" smtClean="0"/>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ECB2BDD-3725-4FA3-9689-AE8EA5747A7C}" type="datetimeFigureOut">
              <a:rPr lang="en-US" smtClean="0"/>
              <a:t>12/15/2010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536E92-70FB-421B-B675-08972208C810}"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B536E92-70FB-421B-B675-08972208C810}" type="slidenum">
              <a:rPr lang="en-US" smtClean="0"/>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ECB2BDD-3725-4FA3-9689-AE8EA5747A7C}" type="datetimeFigureOut">
              <a:rPr lang="en-US" smtClean="0"/>
              <a:t>12/15/2010</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ECB2BDD-3725-4FA3-9689-AE8EA5747A7C}" type="datetimeFigureOut">
              <a:rPr lang="en-US" smtClean="0"/>
              <a:t>12/15/2010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536E92-70FB-421B-B675-08972208C810}" type="slidenum">
              <a:rPr lang="en-US" smtClean="0"/>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CB2BDD-3725-4FA3-9689-AE8EA5747A7C}" type="datetimeFigureOut">
              <a:rPr lang="en-US" smtClean="0"/>
              <a:t>12/15/2010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536E92-70FB-421B-B675-08972208C810}"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ECB2BDD-3725-4FA3-9689-AE8EA5747A7C}" type="datetimeFigureOut">
              <a:rPr lang="en-US" smtClean="0"/>
              <a:t>12/15/2010</a:t>
            </a:fld>
            <a:endParaRPr lang="en-US"/>
          </a:p>
        </p:txBody>
      </p:sp>
      <p:sp>
        <p:nvSpPr>
          <p:cNvPr id="9" name="Slide Number Placeholder 8"/>
          <p:cNvSpPr>
            <a:spLocks noGrp="1"/>
          </p:cNvSpPr>
          <p:nvPr>
            <p:ph type="sldNum" sz="quarter" idx="15"/>
          </p:nvPr>
        </p:nvSpPr>
        <p:spPr/>
        <p:txBody>
          <a:bodyPr/>
          <a:lstStyle/>
          <a:p>
            <a:fld id="{BB536E92-70FB-421B-B675-08972208C810}" type="slidenum">
              <a:rPr lang="en-US" smtClean="0"/>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ECB2BDD-3725-4FA3-9689-AE8EA5747A7C}" type="datetimeFigureOut">
              <a:rPr lang="en-US" smtClean="0"/>
              <a:t>12/15/2010</a:t>
            </a:fld>
            <a:endParaRPr lang="en-US"/>
          </a:p>
        </p:txBody>
      </p:sp>
      <p:sp>
        <p:nvSpPr>
          <p:cNvPr id="9" name="Slide Number Placeholder 8"/>
          <p:cNvSpPr>
            <a:spLocks noGrp="1"/>
          </p:cNvSpPr>
          <p:nvPr>
            <p:ph type="sldNum" sz="quarter" idx="11"/>
          </p:nvPr>
        </p:nvSpPr>
        <p:spPr/>
        <p:txBody>
          <a:bodyPr/>
          <a:lstStyle/>
          <a:p>
            <a:fld id="{BB536E92-70FB-421B-B675-08972208C810}"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ECB2BDD-3725-4FA3-9689-AE8EA5747A7C}" type="datetimeFigureOut">
              <a:rPr lang="en-US" smtClean="0"/>
              <a:t>12/15/2010</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B536E92-70FB-421B-B675-08972208C810}" type="slidenum">
              <a:rPr lang="en-US" smtClean="0"/>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3581400"/>
            <a:ext cx="9144000" cy="1752600"/>
          </a:xfrm>
        </p:spPr>
        <p:txBody>
          <a:bodyPr/>
          <a:lstStyle/>
          <a:p>
            <a:r>
              <a:rPr lang="en-US" dirty="0" smtClean="0">
                <a:ln>
                  <a:solidFill>
                    <a:srgbClr val="0070C0"/>
                  </a:solidFill>
                </a:ln>
                <a:solidFill>
                  <a:srgbClr val="00B0F0"/>
                </a:solidFill>
              </a:rPr>
              <a:t>By: Nicole Briel</a:t>
            </a:r>
            <a:endParaRPr lang="en-US" dirty="0">
              <a:ln>
                <a:solidFill>
                  <a:srgbClr val="0070C0"/>
                </a:solidFill>
              </a:ln>
              <a:solidFill>
                <a:srgbClr val="00B0F0"/>
              </a:solidFill>
            </a:endParaRPr>
          </a:p>
        </p:txBody>
      </p:sp>
      <p:sp>
        <p:nvSpPr>
          <p:cNvPr id="2" name="Title 1"/>
          <p:cNvSpPr>
            <a:spLocks noGrp="1"/>
          </p:cNvSpPr>
          <p:nvPr>
            <p:ph type="ctrTitle"/>
          </p:nvPr>
        </p:nvSpPr>
        <p:spPr>
          <a:xfrm>
            <a:off x="0" y="2057400"/>
            <a:ext cx="9144000" cy="1470025"/>
          </a:xfrm>
        </p:spPr>
        <p:txBody>
          <a:bodyPr>
            <a:normAutofit/>
          </a:bodyPr>
          <a:lstStyle/>
          <a:p>
            <a:r>
              <a:rPr lang="en-US" sz="6000" dirty="0" smtClean="0">
                <a:ln>
                  <a:solidFill>
                    <a:srgbClr val="0070C0"/>
                  </a:solidFill>
                </a:ln>
                <a:solidFill>
                  <a:srgbClr val="00B0F0"/>
                </a:solidFill>
              </a:rPr>
              <a:t>Rosa Parks</a:t>
            </a:r>
            <a:endParaRPr lang="en-US" sz="6000" dirty="0">
              <a:ln>
                <a:solidFill>
                  <a:srgbClr val="0070C0"/>
                </a:solidFill>
              </a:ln>
              <a:solidFill>
                <a:srgbClr val="00B0F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Rosa Parks (Rosa </a:t>
            </a:r>
            <a:r>
              <a:rPr lang="en-US" sz="2800" dirty="0" smtClean="0"/>
              <a:t>Louise </a:t>
            </a:r>
            <a:r>
              <a:rPr lang="en-US" sz="2800" dirty="0" smtClean="0"/>
              <a:t>McCauley) was born on February </a:t>
            </a:r>
            <a:r>
              <a:rPr lang="en-US" sz="2800" dirty="0" smtClean="0"/>
              <a:t>4, 1913, in Tuskegee, </a:t>
            </a:r>
            <a:r>
              <a:rPr lang="en-US" sz="2800" dirty="0" smtClean="0"/>
              <a:t>Alabama.</a:t>
            </a:r>
          </a:p>
          <a:p>
            <a:r>
              <a:rPr lang="en-US" sz="2800" dirty="0" smtClean="0"/>
              <a:t>Her parents were</a:t>
            </a:r>
            <a:r>
              <a:rPr lang="en-US" sz="2800" dirty="0" smtClean="0"/>
              <a:t> James McCauley, who was a carpenter; and Leona Edwards, a teacher</a:t>
            </a:r>
            <a:r>
              <a:rPr lang="en-US" sz="2800" dirty="0" smtClean="0"/>
              <a:t>.</a:t>
            </a:r>
          </a:p>
          <a:p>
            <a:endParaRPr lang="en-US" dirty="0"/>
          </a:p>
        </p:txBody>
      </p:sp>
      <p:sp>
        <p:nvSpPr>
          <p:cNvPr id="3" name="Title 2"/>
          <p:cNvSpPr>
            <a:spLocks noGrp="1"/>
          </p:cNvSpPr>
          <p:nvPr>
            <p:ph type="title"/>
          </p:nvPr>
        </p:nvSpPr>
        <p:spPr/>
        <p:txBody>
          <a:bodyPr/>
          <a:lstStyle/>
          <a:p>
            <a:r>
              <a:rPr lang="en-US" dirty="0" smtClean="0"/>
              <a:t>Birth</a:t>
            </a:r>
            <a:endParaRPr lang="en-US" dirty="0"/>
          </a:p>
        </p:txBody>
      </p:sp>
      <p:pic>
        <p:nvPicPr>
          <p:cNvPr id="1026" name="Picture 2" descr="http://susty.com/image/rosa-parks-martin-luther-king-jr-outside-glasses-lean-on-cars-automobiles-leaves-trees-black-and-white-photo.jpg"/>
          <p:cNvPicPr>
            <a:picLocks noChangeAspect="1" noChangeArrowheads="1"/>
          </p:cNvPicPr>
          <p:nvPr/>
        </p:nvPicPr>
        <p:blipFill>
          <a:blip r:embed="rId2" cstate="print"/>
          <a:srcRect/>
          <a:stretch>
            <a:fillRect/>
          </a:stretch>
        </p:blipFill>
        <p:spPr bwMode="auto">
          <a:xfrm>
            <a:off x="2438400" y="3581400"/>
            <a:ext cx="4267200" cy="2589498"/>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800600" cy="4572000"/>
          </a:xfrm>
        </p:spPr>
        <p:txBody>
          <a:bodyPr>
            <a:normAutofit fontScale="92500" lnSpcReduction="10000"/>
          </a:bodyPr>
          <a:lstStyle/>
          <a:p>
            <a:r>
              <a:rPr lang="en-US" sz="2800" dirty="0" smtClean="0"/>
              <a:t>She </a:t>
            </a:r>
            <a:r>
              <a:rPr lang="en-US" sz="2800" dirty="0" smtClean="0"/>
              <a:t>attended the Industrial School for Girls in </a:t>
            </a:r>
            <a:r>
              <a:rPr lang="en-US" sz="2800" dirty="0" smtClean="0"/>
              <a:t>Montgomery.</a:t>
            </a:r>
          </a:p>
          <a:p>
            <a:r>
              <a:rPr lang="en-US" sz="2800" dirty="0" smtClean="0"/>
              <a:t>For </a:t>
            </a:r>
            <a:r>
              <a:rPr lang="en-US" sz="2800" dirty="0" smtClean="0"/>
              <a:t>her secondary education, Rosa Parks </a:t>
            </a:r>
            <a:r>
              <a:rPr lang="en-US" sz="2800" dirty="0" smtClean="0"/>
              <a:t>attended a </a:t>
            </a:r>
            <a:r>
              <a:rPr lang="en-US" sz="2800" dirty="0" smtClean="0"/>
              <a:t>laboratory school established by the Alabama State Teachers College for </a:t>
            </a:r>
            <a:r>
              <a:rPr lang="en-US" sz="2800" dirty="0" smtClean="0"/>
              <a:t>Negros.</a:t>
            </a:r>
          </a:p>
          <a:p>
            <a:r>
              <a:rPr lang="en-US" sz="2800" dirty="0" smtClean="0"/>
              <a:t>She finished her formal education and received her high school diploma after marrying </a:t>
            </a:r>
            <a:r>
              <a:rPr lang="en-US" dirty="0" smtClean="0"/>
              <a:t>Raymond </a:t>
            </a:r>
            <a:r>
              <a:rPr lang="en-US" dirty="0" smtClean="0"/>
              <a:t>Parks.</a:t>
            </a:r>
            <a:endParaRPr lang="en-US" dirty="0"/>
          </a:p>
        </p:txBody>
      </p:sp>
      <p:sp>
        <p:nvSpPr>
          <p:cNvPr id="3" name="Title 2"/>
          <p:cNvSpPr>
            <a:spLocks noGrp="1"/>
          </p:cNvSpPr>
          <p:nvPr>
            <p:ph type="title"/>
          </p:nvPr>
        </p:nvSpPr>
        <p:spPr/>
        <p:txBody>
          <a:bodyPr/>
          <a:lstStyle/>
          <a:p>
            <a:r>
              <a:rPr lang="en-US" dirty="0" smtClean="0"/>
              <a:t>Education</a:t>
            </a:r>
            <a:endParaRPr lang="en-US" dirty="0"/>
          </a:p>
        </p:txBody>
      </p:sp>
      <p:pic>
        <p:nvPicPr>
          <p:cNvPr id="15362" name="Picture 2" descr="http://www.africawithin.com/bios/rosa_parks.jpg"/>
          <p:cNvPicPr>
            <a:picLocks noChangeAspect="1" noChangeArrowheads="1"/>
          </p:cNvPicPr>
          <p:nvPr/>
        </p:nvPicPr>
        <p:blipFill>
          <a:blip r:embed="rId2" cstate="print"/>
          <a:srcRect/>
          <a:stretch>
            <a:fillRect/>
          </a:stretch>
        </p:blipFill>
        <p:spPr bwMode="auto">
          <a:xfrm>
            <a:off x="5334000" y="1524000"/>
            <a:ext cx="3286125" cy="4044462"/>
          </a:xfrm>
          <a:prstGeom prst="roundRect">
            <a:avLst>
              <a:gd name="adj" fmla="val 8594"/>
            </a:avLst>
          </a:prstGeom>
          <a:solidFill>
            <a:srgbClr val="FFFFFF">
              <a:shade val="85000"/>
            </a:srgbClr>
          </a:solidFill>
          <a:ln>
            <a:noFill/>
          </a:ln>
          <a:effectLst>
            <a:innerShdw blurRad="63500" dist="50800">
              <a:prstClr val="black">
                <a:alpha val="50000"/>
              </a:prstClr>
            </a:inn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800600" cy="4572000"/>
          </a:xfrm>
        </p:spPr>
        <p:txBody>
          <a:bodyPr>
            <a:normAutofit/>
          </a:bodyPr>
          <a:lstStyle/>
          <a:p>
            <a:r>
              <a:rPr lang="en-US" dirty="0" smtClean="0"/>
              <a:t>Housekeeper</a:t>
            </a:r>
          </a:p>
          <a:p>
            <a:r>
              <a:rPr lang="en-US" dirty="0" smtClean="0"/>
              <a:t>I</a:t>
            </a:r>
            <a:r>
              <a:rPr lang="en-US" dirty="0" smtClean="0"/>
              <a:t>nsurance saleswoman</a:t>
            </a:r>
          </a:p>
          <a:p>
            <a:r>
              <a:rPr lang="en-US" dirty="0" smtClean="0"/>
              <a:t>Seamstress</a:t>
            </a:r>
          </a:p>
          <a:p>
            <a:r>
              <a:rPr lang="en-US" dirty="0" smtClean="0"/>
              <a:t>Tailor’s assistant</a:t>
            </a:r>
          </a:p>
          <a:p>
            <a:r>
              <a:rPr lang="en-US" dirty="0" smtClean="0"/>
              <a:t>She was elected in 1943 to serve as the secretary of the NAACP’s Montgomery branch.</a:t>
            </a:r>
            <a:endParaRPr lang="en-US" dirty="0"/>
          </a:p>
        </p:txBody>
      </p:sp>
      <p:sp>
        <p:nvSpPr>
          <p:cNvPr id="3" name="Title 2"/>
          <p:cNvSpPr>
            <a:spLocks noGrp="1"/>
          </p:cNvSpPr>
          <p:nvPr>
            <p:ph type="title"/>
          </p:nvPr>
        </p:nvSpPr>
        <p:spPr/>
        <p:txBody>
          <a:bodyPr/>
          <a:lstStyle/>
          <a:p>
            <a:r>
              <a:rPr lang="en-US" dirty="0" smtClean="0"/>
              <a:t>Occupations</a:t>
            </a:r>
            <a:endParaRPr lang="en-US" dirty="0"/>
          </a:p>
        </p:txBody>
      </p:sp>
      <p:pic>
        <p:nvPicPr>
          <p:cNvPr id="17410" name="Picture 2" descr="http://gardenofpraise.com/images/rosa2.jpg"/>
          <p:cNvPicPr>
            <a:picLocks noChangeAspect="1" noChangeArrowheads="1"/>
          </p:cNvPicPr>
          <p:nvPr/>
        </p:nvPicPr>
        <p:blipFill>
          <a:blip r:embed="rId2" cstate="print"/>
          <a:srcRect/>
          <a:stretch>
            <a:fillRect/>
          </a:stretch>
        </p:blipFill>
        <p:spPr bwMode="auto">
          <a:xfrm>
            <a:off x="5105400" y="1143000"/>
            <a:ext cx="3162300" cy="4572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077200" cy="4572000"/>
          </a:xfrm>
        </p:spPr>
        <p:txBody>
          <a:bodyPr>
            <a:normAutofit/>
          </a:bodyPr>
          <a:lstStyle/>
          <a:p>
            <a:r>
              <a:rPr lang="en-US" dirty="0" smtClean="0"/>
              <a:t>Her first run in with bus drivers in Montgomery was in 1943, on a rainy day when Rosa Parks entered through the front, rather than the back door of the bus.  The bus driver forced her to leave the bus to reenter in the rear door but as she was leaving she dropped her purse.  The furious bus driver kicked her off the bus to walk the five miles home in the rain.</a:t>
            </a:r>
            <a:endParaRPr lang="en-US" dirty="0"/>
          </a:p>
        </p:txBody>
      </p:sp>
      <p:sp>
        <p:nvSpPr>
          <p:cNvPr id="3" name="Title 2"/>
          <p:cNvSpPr>
            <a:spLocks noGrp="1"/>
          </p:cNvSpPr>
          <p:nvPr>
            <p:ph type="title"/>
          </p:nvPr>
        </p:nvSpPr>
        <p:spPr/>
        <p:txBody>
          <a:bodyPr/>
          <a:lstStyle/>
          <a:p>
            <a:r>
              <a:rPr lang="en-US" dirty="0" smtClean="0"/>
              <a:t>12 Years Before</a:t>
            </a:r>
            <a:endParaRPr lang="en-US" dirty="0"/>
          </a:p>
        </p:txBody>
      </p:sp>
      <p:pic>
        <p:nvPicPr>
          <p:cNvPr id="16386" name="Picture 2" descr="http://www.ellabakercenter.org/blog/wp-content/uploads/2010/10/rosa_parks.jpg"/>
          <p:cNvPicPr>
            <a:picLocks noChangeAspect="1" noChangeArrowheads="1"/>
          </p:cNvPicPr>
          <p:nvPr/>
        </p:nvPicPr>
        <p:blipFill>
          <a:blip r:embed="rId2" cstate="print"/>
          <a:srcRect/>
          <a:stretch>
            <a:fillRect/>
          </a:stretch>
        </p:blipFill>
        <p:spPr bwMode="auto">
          <a:xfrm>
            <a:off x="3276600" y="4572000"/>
            <a:ext cx="2438400" cy="185202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038600"/>
          </a:xfrm>
        </p:spPr>
        <p:txBody>
          <a:bodyPr>
            <a:normAutofit fontScale="92500"/>
          </a:bodyPr>
          <a:lstStyle/>
          <a:p>
            <a:r>
              <a:rPr lang="en-US" sz="2800" dirty="0" smtClean="0"/>
              <a:t>December 1, 1955, Rosa Parks refused to vacate her seat on a segregated bus in Montgomery, Alabama when the bus driver, who was the same man who she had a quarrel with 12 years ago, demanded he move.</a:t>
            </a:r>
          </a:p>
          <a:p>
            <a:r>
              <a:rPr lang="en-US" sz="2800" dirty="0" smtClean="0"/>
              <a:t>The police were called and she was taken to jail.</a:t>
            </a:r>
          </a:p>
          <a:p>
            <a:r>
              <a:rPr lang="en-US" sz="2800" dirty="0" smtClean="0"/>
              <a:t>Some people believe that Rosa Parks was just tired after a long day of work but as she wrote in her autobiography, “No</a:t>
            </a:r>
            <a:r>
              <a:rPr lang="en-US" sz="2800" dirty="0" smtClean="0"/>
              <a:t>, the only tired I was, was tired of giving in</a:t>
            </a:r>
            <a:r>
              <a:rPr lang="en-US" sz="2800" dirty="0" smtClean="0"/>
              <a:t>.”</a:t>
            </a:r>
          </a:p>
        </p:txBody>
      </p:sp>
      <p:sp>
        <p:nvSpPr>
          <p:cNvPr id="3" name="Title 2"/>
          <p:cNvSpPr>
            <a:spLocks noGrp="1"/>
          </p:cNvSpPr>
          <p:nvPr>
            <p:ph type="title"/>
          </p:nvPr>
        </p:nvSpPr>
        <p:spPr/>
        <p:txBody>
          <a:bodyPr/>
          <a:lstStyle/>
          <a:p>
            <a:r>
              <a:rPr lang="en-US" dirty="0" smtClean="0"/>
              <a:t>Her Act of Disobedience</a:t>
            </a:r>
            <a:endParaRPr lang="en-US" dirty="0"/>
          </a:p>
        </p:txBody>
      </p:sp>
      <p:pic>
        <p:nvPicPr>
          <p:cNvPr id="18434" name="Picture 2" descr="http://www.gearlog.com/images/rosa_parks_405.jpg"/>
          <p:cNvPicPr>
            <a:picLocks noChangeAspect="1" noChangeArrowheads="1"/>
          </p:cNvPicPr>
          <p:nvPr/>
        </p:nvPicPr>
        <p:blipFill>
          <a:blip r:embed="rId2" cstate="print"/>
          <a:srcRect/>
          <a:stretch>
            <a:fillRect/>
          </a:stretch>
        </p:blipFill>
        <p:spPr bwMode="auto">
          <a:xfrm>
            <a:off x="3429000" y="5257800"/>
            <a:ext cx="1905000" cy="1368778"/>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038600"/>
          </a:xfrm>
        </p:spPr>
        <p:txBody>
          <a:bodyPr>
            <a:normAutofit/>
          </a:bodyPr>
          <a:lstStyle/>
          <a:p>
            <a:r>
              <a:rPr lang="en-US" sz="2800" dirty="0" smtClean="0"/>
              <a:t>She wrote her </a:t>
            </a:r>
            <a:r>
              <a:rPr lang="en-US" sz="2800" dirty="0" smtClean="0"/>
              <a:t>autobiography, Rosa Parks: My Story, in 1992 </a:t>
            </a:r>
            <a:endParaRPr lang="en-US" sz="2800" dirty="0" smtClean="0"/>
          </a:p>
          <a:p>
            <a:r>
              <a:rPr lang="en-US" sz="2800" dirty="0" smtClean="0"/>
              <a:t>And in </a:t>
            </a:r>
            <a:r>
              <a:rPr lang="en-US" sz="2800" dirty="0" smtClean="0"/>
              <a:t>1995 she published her memoirs which were titled Quiet Strength.</a:t>
            </a:r>
            <a:endParaRPr lang="en-US" sz="2800" dirty="0" smtClean="0"/>
          </a:p>
        </p:txBody>
      </p:sp>
      <p:sp>
        <p:nvSpPr>
          <p:cNvPr id="3" name="Title 2"/>
          <p:cNvSpPr>
            <a:spLocks noGrp="1"/>
          </p:cNvSpPr>
          <p:nvPr>
            <p:ph type="title"/>
          </p:nvPr>
        </p:nvSpPr>
        <p:spPr/>
        <p:txBody>
          <a:bodyPr/>
          <a:lstStyle/>
          <a:p>
            <a:r>
              <a:rPr lang="en-US" dirty="0" smtClean="0"/>
              <a:t>Written Works</a:t>
            </a:r>
            <a:endParaRPr lang="en-US" dirty="0"/>
          </a:p>
        </p:txBody>
      </p:sp>
      <p:pic>
        <p:nvPicPr>
          <p:cNvPr id="20482" name="Picture 2" descr="http://2.bp.blogspot.com/_GLk-h6HgfV4/SSiKGo6RnVI/AAAAAAAAA5I/m7CP1Alw85w/s400/rosa+parks.jpg"/>
          <p:cNvPicPr>
            <a:picLocks noChangeAspect="1" noChangeArrowheads="1"/>
          </p:cNvPicPr>
          <p:nvPr/>
        </p:nvPicPr>
        <p:blipFill>
          <a:blip r:embed="rId2" cstate="print"/>
          <a:srcRect/>
          <a:stretch>
            <a:fillRect/>
          </a:stretch>
        </p:blipFill>
        <p:spPr bwMode="auto">
          <a:xfrm>
            <a:off x="2743200" y="3581400"/>
            <a:ext cx="3810000" cy="28575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038600"/>
          </a:xfrm>
        </p:spPr>
        <p:txBody>
          <a:bodyPr>
            <a:normAutofit/>
          </a:bodyPr>
          <a:lstStyle/>
          <a:p>
            <a:r>
              <a:rPr lang="en-US" sz="2800" dirty="0" smtClean="0"/>
              <a:t>Rosa Parks died </a:t>
            </a:r>
            <a:r>
              <a:rPr lang="en-US" sz="2800" dirty="0" smtClean="0"/>
              <a:t>on October 4, 2005, at age 92, of natural causes.</a:t>
            </a:r>
            <a:br>
              <a:rPr lang="en-US" sz="2800" dirty="0" smtClean="0"/>
            </a:br>
            <a:endParaRPr lang="en-US" sz="2800" dirty="0" smtClean="0"/>
          </a:p>
        </p:txBody>
      </p:sp>
      <p:sp>
        <p:nvSpPr>
          <p:cNvPr id="3" name="Title 2"/>
          <p:cNvSpPr>
            <a:spLocks noGrp="1"/>
          </p:cNvSpPr>
          <p:nvPr>
            <p:ph type="title"/>
          </p:nvPr>
        </p:nvSpPr>
        <p:spPr/>
        <p:txBody>
          <a:bodyPr/>
          <a:lstStyle/>
          <a:p>
            <a:r>
              <a:rPr lang="en-US" dirty="0" smtClean="0"/>
              <a:t>Death</a:t>
            </a:r>
            <a:endParaRPr lang="en-US" dirty="0"/>
          </a:p>
        </p:txBody>
      </p:sp>
      <p:pic>
        <p:nvPicPr>
          <p:cNvPr id="19458" name="Picture 2" descr="http://www.onlineusanews.com/wp-content/uploads/2010/12/Rosa-Parks-The-First-Lady-of-Civil-Rights.jpg"/>
          <p:cNvPicPr>
            <a:picLocks noChangeAspect="1" noChangeArrowheads="1"/>
          </p:cNvPicPr>
          <p:nvPr/>
        </p:nvPicPr>
        <p:blipFill>
          <a:blip r:embed="rId2" cstate="print"/>
          <a:srcRect/>
          <a:stretch>
            <a:fillRect/>
          </a:stretch>
        </p:blipFill>
        <p:spPr bwMode="auto">
          <a:xfrm>
            <a:off x="2438400" y="2819400"/>
            <a:ext cx="4286250" cy="3314700"/>
          </a:xfrm>
          <a:prstGeom prst="roundRect">
            <a:avLst>
              <a:gd name="adj" fmla="val 4167"/>
            </a:avLst>
          </a:prstGeom>
          <a:solidFill>
            <a:srgbClr val="FFFFFF"/>
          </a:solidFill>
          <a:ln w="7620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46</TotalTime>
  <Words>340</Words>
  <Application>Microsoft Office PowerPoint</Application>
  <PresentationFormat>On-screen Show (4:3)</PresentationFormat>
  <Paragraphs>26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Paper</vt:lpstr>
      <vt:lpstr>Rosa Parks</vt:lpstr>
      <vt:lpstr>Birth</vt:lpstr>
      <vt:lpstr>Education</vt:lpstr>
      <vt:lpstr>Occupations</vt:lpstr>
      <vt:lpstr>12 Years Before</vt:lpstr>
      <vt:lpstr>Her Act of Disobedience</vt:lpstr>
      <vt:lpstr>Written Works</vt:lpstr>
      <vt:lpstr>Death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Rosa Parks</dc:title>
  <dc:creator>Christine Briel</dc:creator>
  <cp:lastModifiedBy>Christine Briel</cp:lastModifiedBy>
  <cp:revision>11</cp:revision>
  <dcterms:created xsi:type="dcterms:W3CDTF">2010-12-16T01:45:06Z</dcterms:created>
  <dcterms:modified xsi:type="dcterms:W3CDTF">2010-12-16T02:31:25Z</dcterms:modified>
</cp:coreProperties>
</file>